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3" r:id="rId10"/>
    <p:sldId id="268" r:id="rId11"/>
    <p:sldId id="269" r:id="rId12"/>
    <p:sldId id="271" r:id="rId13"/>
    <p:sldId id="272" r:id="rId14"/>
    <p:sldId id="265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85" autoAdjust="0"/>
    <p:restoredTop sz="94660"/>
  </p:normalViewPr>
  <p:slideViewPr>
    <p:cSldViewPr snapToGrid="0">
      <p:cViewPr>
        <p:scale>
          <a:sx n="75" d="100"/>
          <a:sy n="75" d="100"/>
        </p:scale>
        <p:origin x="1133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81E77D-4AFE-5402-E292-30E5D656AF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A886CD7-5FEF-7F56-E320-FCEBB64F6A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5D574F1-9918-E4F0-EB8D-4D9F9AE75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47B84-7D01-409A-9A38-187B3A7D14B2}" type="datetimeFigureOut">
              <a:rPr lang="de-DE" smtClean="0"/>
              <a:t>05.05.2022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9DDFE7-F052-760A-7634-96FCED990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457287-DCFF-00A5-BD3D-1DA48DF00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CAD5-08C9-4340-AA0A-1E15C2657F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766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37CB44-E151-CA0C-5E03-54FD584CA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402AD60-22F0-0CAB-932C-6072C33896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76C720-A299-97DF-B39F-BBC13B48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47B84-7D01-409A-9A38-187B3A7D14B2}" type="datetimeFigureOut">
              <a:rPr lang="de-DE" smtClean="0"/>
              <a:t>05.05.2022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3D5561-84AD-17CA-CC40-C7EE7222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ABFC7E-C0BE-BBF4-7937-A275EC3AC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CAD5-08C9-4340-AA0A-1E15C2657F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1798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2EA28F6-89D5-71DD-0F7D-2DA1CCB9F9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1FB7A5E-5AA0-20ED-A851-F6F0FDBB87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B48573-33BE-87BB-818A-EB149CA1B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47B84-7D01-409A-9A38-187B3A7D14B2}" type="datetimeFigureOut">
              <a:rPr lang="de-DE" smtClean="0"/>
              <a:t>05.05.2022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CCC72B-0ADA-5DFD-35E3-4E6C1F221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6C6D8B-18B0-5CA8-C047-20E2C84C6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CAD5-08C9-4340-AA0A-1E15C2657F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3880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7F5D3E-3B73-3194-5643-ED4F102A0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145DAC-D842-F588-42C2-61DE927B7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AA7184-692B-0BDC-16EE-3295CDEF8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47B84-7D01-409A-9A38-187B3A7D14B2}" type="datetimeFigureOut">
              <a:rPr lang="de-DE" smtClean="0"/>
              <a:t>05.05.2022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B151AA-A87F-A865-402D-A60F5C8B7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C941D44-A846-7C56-D668-CE45FC7C8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CAD5-08C9-4340-AA0A-1E15C2657F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3252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91E53-334E-62A5-8637-0F18E578D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C1AE337-28C0-4867-B92B-A56F3819AF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282186-4D69-1E74-4F09-2DEF7F9D4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47B84-7D01-409A-9A38-187B3A7D14B2}" type="datetimeFigureOut">
              <a:rPr lang="de-DE" smtClean="0"/>
              <a:t>05.05.2022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164E7F-D92B-018E-187D-90BB8CB63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916D5C5-FD74-DD84-C4D8-FF61B4A53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CAD5-08C9-4340-AA0A-1E15C2657F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2558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6E2DE4-777B-6839-0D4A-01F9A7D80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9A0653-DD43-0318-8305-C4697A6EB6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85C3ED5-77F7-4863-57B7-F66FF1906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228A5F0-97E8-74BB-6ADA-AF087EACA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47B84-7D01-409A-9A38-187B3A7D14B2}" type="datetimeFigureOut">
              <a:rPr lang="de-DE" smtClean="0"/>
              <a:t>05.05.2022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519C30-2CF3-9DEF-7ADB-91B6F599C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335C007-C2DA-4EB1-8D72-49CC6FCA1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CAD5-08C9-4340-AA0A-1E15C2657F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3758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FEE3A1-273B-6077-D271-1116A70F1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75E47A-6620-CBCA-665C-B041198AD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299A4DC-2341-CCAB-628A-36D6C4A95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06092B-6582-4163-ED98-AF873F8965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9CC7E46-AA77-5A77-8C11-991A02F0B6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8107C02-5A03-B9BD-CD79-2940504FC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47B84-7D01-409A-9A38-187B3A7D14B2}" type="datetimeFigureOut">
              <a:rPr lang="de-DE" smtClean="0"/>
              <a:t>05.05.2022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224E819-6943-3483-5E8D-2C56D0E7B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01287D2-929B-A064-F52F-53D4E9AE0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CAD5-08C9-4340-AA0A-1E15C2657F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9878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37F7B5-C4CF-4DF2-B476-4E2DD31FC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BC21E0A-7AA7-F24D-781C-0A931F1C2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47B84-7D01-409A-9A38-187B3A7D14B2}" type="datetimeFigureOut">
              <a:rPr lang="de-DE" smtClean="0"/>
              <a:t>05.05.2022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04865ED-6A22-2CFA-C167-FC25BCB19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DE0C879-4358-EBE9-E0DE-8ECA0DC39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CAD5-08C9-4340-AA0A-1E15C2657F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938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627CADB-8E32-FBE3-169B-F2E449E75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47B84-7D01-409A-9A38-187B3A7D14B2}" type="datetimeFigureOut">
              <a:rPr lang="de-DE" smtClean="0"/>
              <a:t>05.05.2022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19285B6-265C-DF38-F2BC-DD0665045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1787679-F4D2-15ED-53FA-24B95EAE9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CAD5-08C9-4340-AA0A-1E15C2657F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8260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583142-FA84-F15F-6FA0-A7DD2A13E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C3789A-0AEB-18ED-98A8-0F7AD3117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BA4970A-EBE3-EED5-DD91-B7E590A7B2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70B92B-548D-EAD7-B993-1DA622B21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47B84-7D01-409A-9A38-187B3A7D14B2}" type="datetimeFigureOut">
              <a:rPr lang="de-DE" smtClean="0"/>
              <a:t>05.05.2022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2CA6F72-25D1-2E54-C7BB-1B32774DF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03F59BA-3ADB-1F93-CB23-F9F596145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CAD5-08C9-4340-AA0A-1E15C2657F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670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17AE20-900A-662B-A5A8-C00DDE45E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FE5E344-01AD-7AC1-DA39-53A519A3CD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D88F29E-3637-8135-B7CE-FD98005C9F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B965D72-2988-2C0A-99F5-F5C97578D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47B84-7D01-409A-9A38-187B3A7D14B2}" type="datetimeFigureOut">
              <a:rPr lang="de-DE" smtClean="0"/>
              <a:t>05.05.2022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9E339E7-1D9D-7864-8237-8BA421F10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C231D3-09B1-3A69-D6E3-CB31E1757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CAD5-08C9-4340-AA0A-1E15C2657F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793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180F664-5EDF-C467-E830-EFCFBB3F5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8618E9-D6CA-C0B4-1777-4BE51861E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BB632D-A43C-B74C-8691-410CDBC70A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47B84-7D01-409A-9A38-187B3A7D14B2}" type="datetimeFigureOut">
              <a:rPr lang="de-DE" smtClean="0"/>
              <a:t>05.05.2022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4B97DD-BDA7-019D-7863-CDD36B0D95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AFC5E4-E932-BF54-F048-01F4A604DD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ECAD5-08C9-4340-AA0A-1E15C2657F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7342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243859-CA72-4930-3734-B5900F78D8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de-DE" sz="5400" dirty="0"/>
              <a:t>Vogelhaus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6CEB9E1-4760-9146-7DE1-2CE39C4E1C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de-DE" sz="2000" dirty="0"/>
              <a:t>Teilnehmer: Stephan Wagner, Korbinian Kaller, Johannes Hils, Paul Pultke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fik 4" descr="Ein Bild, das Baum, Blume, draußen, aus Holz enthält.&#10;&#10;Automatisch generierte Beschreibung">
            <a:extLst>
              <a:ext uri="{FF2B5EF4-FFF2-40B4-BE49-F238E27FC236}">
                <a16:creationId xmlns:a16="http://schemas.microsoft.com/office/drawing/2014/main" id="{7F0FA222-0152-A568-DB81-09DFB28CEA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6" r="-1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50881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E781F55-4BC0-86A8-73C5-49C82B2BD4B7}"/>
              </a:ext>
            </a:extLst>
          </p:cNvPr>
          <p:cNvGrpSpPr/>
          <p:nvPr/>
        </p:nvGrpSpPr>
        <p:grpSpPr>
          <a:xfrm>
            <a:off x="484368" y="411302"/>
            <a:ext cx="11223264" cy="6139968"/>
            <a:chOff x="-198378" y="127723"/>
            <a:chExt cx="12243520" cy="6602554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D6CF7A3A-D389-8C30-7F0A-23387D755BD3}"/>
                </a:ext>
              </a:extLst>
            </p:cNvPr>
            <p:cNvGrpSpPr/>
            <p:nvPr/>
          </p:nvGrpSpPr>
          <p:grpSpPr>
            <a:xfrm>
              <a:off x="1452621" y="127723"/>
              <a:ext cx="10592521" cy="6602554"/>
              <a:chOff x="2550873" y="936380"/>
              <a:chExt cx="5090463" cy="3668184"/>
            </a:xfrm>
          </p:grpSpPr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E591EDF1-F533-CE57-DC0F-A67185A7A7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295" t="9885" r="17219" b="9923"/>
              <a:stretch/>
            </p:blipFill>
            <p:spPr>
              <a:xfrm>
                <a:off x="2550873" y="936380"/>
                <a:ext cx="3594951" cy="3666393"/>
              </a:xfrm>
              <a:prstGeom prst="rect">
                <a:avLst/>
              </a:prstGeom>
            </p:spPr>
          </p:pic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E585EED4-2A4E-AFFC-6A43-545C920316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7860" t="10934" r="81" b="10193"/>
              <a:stretch/>
            </p:blipFill>
            <p:spPr>
              <a:xfrm>
                <a:off x="6145824" y="936380"/>
                <a:ext cx="1495512" cy="3668184"/>
              </a:xfrm>
              <a:prstGeom prst="rect">
                <a:avLst/>
              </a:prstGeom>
            </p:spPr>
          </p:pic>
        </p:grpSp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29CB8BEB-3C6C-7D3D-4ECE-399E85BF6E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51" t="9615" r="48941" b="10193"/>
            <a:stretch/>
          </p:blipFill>
          <p:spPr>
            <a:xfrm>
              <a:off x="-198378" y="130947"/>
              <a:ext cx="1650999" cy="65993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507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5E68CE7-AD0A-9D9D-4D7B-FFDFB178EA46}"/>
              </a:ext>
            </a:extLst>
          </p:cNvPr>
          <p:cNvGrpSpPr/>
          <p:nvPr/>
        </p:nvGrpSpPr>
        <p:grpSpPr>
          <a:xfrm>
            <a:off x="1521312" y="131607"/>
            <a:ext cx="9149375" cy="6594785"/>
            <a:chOff x="1273234" y="135492"/>
            <a:chExt cx="9149375" cy="6594785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D9F12F17-D862-63B1-8A93-817137560C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56" t="9501" r="16656" b="11083"/>
            <a:stretch/>
          </p:blipFill>
          <p:spPr>
            <a:xfrm>
              <a:off x="1273234" y="135492"/>
              <a:ext cx="6574025" cy="6594785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FC9B28F5-2636-1D0A-A11F-83403CB41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181" t="10865" r="189" b="9719"/>
            <a:stretch/>
          </p:blipFill>
          <p:spPr>
            <a:xfrm>
              <a:off x="7847259" y="135492"/>
              <a:ext cx="2575350" cy="65947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3238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15A7B50-2E4C-674E-3385-AFB32E4C0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32" t="11222" r="144" b="8001"/>
          <a:stretch/>
        </p:blipFill>
        <p:spPr>
          <a:xfrm>
            <a:off x="1280160" y="165582"/>
            <a:ext cx="9723120" cy="654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134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Screenshot, drinnen enthält.&#10;&#10;Automatisch generierte Beschreibung">
            <a:extLst>
              <a:ext uri="{FF2B5EF4-FFF2-40B4-BE49-F238E27FC236}">
                <a16:creationId xmlns:a16="http://schemas.microsoft.com/office/drawing/2014/main" id="{25F5DC4A-C8FF-6DC4-1819-8B8B0BCC4F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4" t="15469" r="30000" b="37233"/>
          <a:stretch/>
        </p:blipFill>
        <p:spPr>
          <a:xfrm>
            <a:off x="558801" y="254000"/>
            <a:ext cx="6913575" cy="357452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80744BC-86A3-9614-13D1-2EA15D5FB5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02" t="13130" r="15905" b="9255"/>
          <a:stretch/>
        </p:blipFill>
        <p:spPr>
          <a:xfrm>
            <a:off x="7599680" y="1057991"/>
            <a:ext cx="4516094" cy="4502731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89E0F36-9ECF-5544-E7A8-FB62CD5B232A}"/>
              </a:ext>
            </a:extLst>
          </p:cNvPr>
          <p:cNvGrpSpPr/>
          <p:nvPr/>
        </p:nvGrpSpPr>
        <p:grpSpPr>
          <a:xfrm>
            <a:off x="558801" y="4008120"/>
            <a:ext cx="6913574" cy="2595880"/>
            <a:chOff x="558800" y="3865880"/>
            <a:chExt cx="6670040" cy="2473960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90DA3767-890B-2206-DA0C-DB38E974F6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280" t="48360" b="26400"/>
            <a:stretch/>
          </p:blipFill>
          <p:spPr>
            <a:xfrm>
              <a:off x="4165600" y="3865880"/>
              <a:ext cx="3063240" cy="2473960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A105787C-DDF7-7D71-52B0-948F388897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280" t="24810" b="53798"/>
            <a:stretch/>
          </p:blipFill>
          <p:spPr>
            <a:xfrm>
              <a:off x="558800" y="3865880"/>
              <a:ext cx="3606800" cy="2468738"/>
            </a:xfrm>
            <a:prstGeom prst="rect">
              <a:avLst/>
            </a:prstGeom>
          </p:spPr>
        </p:pic>
      </p:grpSp>
      <p:pic>
        <p:nvPicPr>
          <p:cNvPr id="14" name="Grafik 13">
            <a:extLst>
              <a:ext uri="{FF2B5EF4-FFF2-40B4-BE49-F238E27FC236}">
                <a16:creationId xmlns:a16="http://schemas.microsoft.com/office/drawing/2014/main" id="{65C73988-7DC6-4614-C9C4-94AF4A3668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80" t="14360" r="4179" b="75948"/>
          <a:stretch/>
        </p:blipFill>
        <p:spPr>
          <a:xfrm>
            <a:off x="7599680" y="5648562"/>
            <a:ext cx="1971040" cy="94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126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311AD05-C0F7-F81C-5916-6890746F3A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697" b="89091" l="43500" r="93955">
                        <a14:foregroundMark x1="45250" y1="38182" x2="46409" y2="38242"/>
                        <a14:foregroundMark x1="43500" y1="37818" x2="43500" y2="37818"/>
                        <a14:foregroundMark x1="54227" y1="30121" x2="56591" y2="27939"/>
                        <a14:foregroundMark x1="62636" y1="29455" x2="59227" y2="23212"/>
                        <a14:foregroundMark x1="59227" y1="23212" x2="63295" y2="24242"/>
                        <a14:foregroundMark x1="63295" y1="24242" x2="65932" y2="16545"/>
                        <a14:foregroundMark x1="65932" y1="16545" x2="67545" y2="18364"/>
                        <a14:foregroundMark x1="62341" y1="22727" x2="64523" y2="21576"/>
                        <a14:foregroundMark x1="64545" y1="16545" x2="64545" y2="14182"/>
                        <a14:foregroundMark x1="58705" y1="19636" x2="59614" y2="21939"/>
                        <a14:foregroundMark x1="58409" y1="18242" x2="58886" y2="21879"/>
                        <a14:foregroundMark x1="54273" y1="28485" x2="56250" y2="27030"/>
                        <a14:foregroundMark x1="45818" y1="35333" x2="46409" y2="34545"/>
                        <a14:foregroundMark x1="58364" y1="42424" x2="59636" y2="45697"/>
                        <a14:foregroundMark x1="63068" y1="89091" x2="63545" y2="87636"/>
                        <a14:foregroundMark x1="76409" y1="34667" x2="83159" y2="41636"/>
                        <a14:foregroundMark x1="83159" y1="41636" x2="82114" y2="45152"/>
                        <a14:foregroundMark x1="78386" y1="44727" x2="83364" y2="47818"/>
                        <a14:foregroundMark x1="89000" y1="48667" x2="91773" y2="47152"/>
                        <a14:foregroundMark x1="93273" y1="47636" x2="93955" y2="47697"/>
                        <a14:foregroundMark x1="91159" y1="39758" x2="82000" y2="28545"/>
                        <a14:foregroundMark x1="82000" y1="28545" x2="81955" y2="28424"/>
                        <a14:foregroundMark x1="81477" y1="25939" x2="83227" y2="28303"/>
                        <a14:foregroundMark x1="91250" y1="38303" x2="89250" y2="36606"/>
                        <a14:foregroundMark x1="91932" y1="38970" x2="90114" y2="37091"/>
                        <a14:foregroundMark x1="92159" y1="38606" x2="92091" y2="38606"/>
                        <a14:foregroundMark x1="92523" y1="38485" x2="92523" y2="38485"/>
                        <a14:foregroundMark x1="75682" y1="13697" x2="75682" y2="13697"/>
                        <a14:foregroundMark x1="64000" y1="18667" x2="64273" y2="163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656" t="8333" r="3593" b="5500"/>
          <a:stretch/>
        </p:blipFill>
        <p:spPr>
          <a:xfrm>
            <a:off x="429894" y="207757"/>
            <a:ext cx="11259186" cy="652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45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FC3A754F-65F9-637D-2802-E7D762D84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889059"/>
              </p:ext>
            </p:extLst>
          </p:nvPr>
        </p:nvGraphicFramePr>
        <p:xfrm>
          <a:off x="723900" y="1889125"/>
          <a:ext cx="10744199" cy="30797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10000">
                  <a:extLst>
                    <a:ext uri="{9D8B030D-6E8A-4147-A177-3AD203B41FA5}">
                      <a16:colId xmlns:a16="http://schemas.microsoft.com/office/drawing/2014/main" val="1096678722"/>
                    </a:ext>
                  </a:extLst>
                </a:gridCol>
                <a:gridCol w="4937956">
                  <a:extLst>
                    <a:ext uri="{9D8B030D-6E8A-4147-A177-3AD203B41FA5}">
                      <a16:colId xmlns:a16="http://schemas.microsoft.com/office/drawing/2014/main" val="2852106835"/>
                    </a:ext>
                  </a:extLst>
                </a:gridCol>
                <a:gridCol w="1996243">
                  <a:extLst>
                    <a:ext uri="{9D8B030D-6E8A-4147-A177-3AD203B41FA5}">
                      <a16:colId xmlns:a16="http://schemas.microsoft.com/office/drawing/2014/main" val="56122638"/>
                    </a:ext>
                  </a:extLst>
                </a:gridCol>
              </a:tblGrid>
              <a:tr h="61595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de-DE" sz="2400" dirty="0">
                          <a:effectLst/>
                        </a:rPr>
                        <a:t>Produktfamilie</a:t>
                      </a:r>
                      <a:endParaRPr lang="de-DE" sz="2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de-DE" sz="2400">
                          <a:effectLst/>
                        </a:rPr>
                        <a:t>Bestandteile</a:t>
                      </a:r>
                      <a:endParaRPr lang="de-DE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de-DE" sz="2400">
                          <a:effectLst/>
                        </a:rPr>
                        <a:t>Stückzahl </a:t>
                      </a:r>
                      <a:endParaRPr lang="de-DE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7220142"/>
                  </a:ext>
                </a:extLst>
              </a:tr>
              <a:tr h="61595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de-DE" sz="2400" dirty="0">
                          <a:effectLst/>
                        </a:rPr>
                        <a:t>Vogelhaus A: Gartenlaube</a:t>
                      </a:r>
                      <a:endParaRPr lang="de-DE" sz="2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de-DE" sz="2400">
                          <a:effectLst/>
                        </a:rPr>
                        <a:t>Unterbau, Dach </a:t>
                      </a:r>
                      <a:endParaRPr lang="de-DE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de-DE" sz="2400">
                          <a:effectLst/>
                        </a:rPr>
                        <a:t>8.000 p.a.</a:t>
                      </a:r>
                      <a:endParaRPr lang="de-DE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0453804"/>
                  </a:ext>
                </a:extLst>
              </a:tr>
              <a:tr h="61595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de-DE" sz="2400">
                          <a:effectLst/>
                        </a:rPr>
                        <a:t>Vogelhaus B: Schwarzwald</a:t>
                      </a:r>
                      <a:endParaRPr lang="de-DE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de-DE" sz="2400">
                          <a:effectLst/>
                        </a:rPr>
                        <a:t>Unterbau, Dach, Schornstein</a:t>
                      </a:r>
                      <a:endParaRPr lang="de-DE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de-DE" sz="2400">
                          <a:effectLst/>
                        </a:rPr>
                        <a:t>6.000 p.a.</a:t>
                      </a:r>
                      <a:endParaRPr lang="de-DE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4046854"/>
                  </a:ext>
                </a:extLst>
              </a:tr>
              <a:tr h="61595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de-DE" sz="2400">
                          <a:effectLst/>
                        </a:rPr>
                        <a:t>Vogelhaus C: Alpenblick</a:t>
                      </a:r>
                      <a:endParaRPr lang="de-DE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de-DE" sz="2400">
                          <a:effectLst/>
                        </a:rPr>
                        <a:t>Unterbau, Dach, Schornstein, Gravur</a:t>
                      </a:r>
                      <a:endParaRPr lang="de-DE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de-DE" sz="2400">
                          <a:effectLst/>
                        </a:rPr>
                        <a:t>3.000 p.a.</a:t>
                      </a:r>
                      <a:endParaRPr lang="de-DE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7261096"/>
                  </a:ext>
                </a:extLst>
              </a:tr>
              <a:tr h="61595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de-DE" sz="2400">
                          <a:effectLst/>
                        </a:rPr>
                        <a:t>Vogelhaus D: Blankenese</a:t>
                      </a:r>
                      <a:endParaRPr lang="de-DE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de-DE" sz="2400">
                          <a:effectLst/>
                        </a:rPr>
                        <a:t>Unterbau, Dach, Schornstein, Knödel</a:t>
                      </a:r>
                      <a:endParaRPr lang="de-DE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de-DE" sz="2400" dirty="0">
                          <a:effectLst/>
                        </a:rPr>
                        <a:t>3.000 p.a.</a:t>
                      </a:r>
                      <a:endParaRPr lang="de-DE" sz="2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8529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9784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Schild enthält.&#10;&#10;Automatisch generierte Beschreibung">
            <a:extLst>
              <a:ext uri="{FF2B5EF4-FFF2-40B4-BE49-F238E27FC236}">
                <a16:creationId xmlns:a16="http://schemas.microsoft.com/office/drawing/2014/main" id="{E7003971-F81B-0C9F-99AA-37D30FC538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1" t="50000" b="160"/>
          <a:stretch/>
        </p:blipFill>
        <p:spPr>
          <a:xfrm>
            <a:off x="516083" y="1017280"/>
            <a:ext cx="9836958" cy="2276067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EC7DF42-0EB1-9478-F632-07831925C8CD}"/>
              </a:ext>
            </a:extLst>
          </p:cNvPr>
          <p:cNvSpPr txBox="1"/>
          <p:nvPr/>
        </p:nvSpPr>
        <p:spPr>
          <a:xfrm>
            <a:off x="516082" y="447536"/>
            <a:ext cx="608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Vogelhaus A: Gartenlaube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2080585-DA10-319F-C2BF-5BFF869BF3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1" t="29667" r="3333" b="27000"/>
          <a:stretch/>
        </p:blipFill>
        <p:spPr>
          <a:xfrm>
            <a:off x="516082" y="3323828"/>
            <a:ext cx="11241114" cy="305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88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7445695-E6E2-9CD0-F080-A526854B68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4" t="46937"/>
          <a:stretch/>
        </p:blipFill>
        <p:spPr>
          <a:xfrm>
            <a:off x="280269" y="2205971"/>
            <a:ext cx="11631462" cy="326915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DC45067-C1CA-089B-6832-C69F780FBCD0}"/>
              </a:ext>
            </a:extLst>
          </p:cNvPr>
          <p:cNvSpPr txBox="1"/>
          <p:nvPr/>
        </p:nvSpPr>
        <p:spPr>
          <a:xfrm>
            <a:off x="1300480" y="457200"/>
            <a:ext cx="608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Vogelhaus B: Schwarzwald </a:t>
            </a:r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B59B1BBA-923D-0436-C9E8-E45C07BB17A7}"/>
              </a:ext>
            </a:extLst>
          </p:cNvPr>
          <p:cNvSpPr/>
          <p:nvPr/>
        </p:nvSpPr>
        <p:spPr>
          <a:xfrm rot="2428414">
            <a:off x="929004" y="4394201"/>
            <a:ext cx="978408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2029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hild, Screenshot enthält.&#10;&#10;Automatisch generierte Beschreibung">
            <a:extLst>
              <a:ext uri="{FF2B5EF4-FFF2-40B4-BE49-F238E27FC236}">
                <a16:creationId xmlns:a16="http://schemas.microsoft.com/office/drawing/2014/main" id="{D94BC9FD-D066-7B98-786B-CBABC643DD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2" t="50000" r="-1"/>
          <a:stretch/>
        </p:blipFill>
        <p:spPr>
          <a:xfrm>
            <a:off x="210934" y="1866827"/>
            <a:ext cx="12077704" cy="312434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0E28D33-56B6-C255-6547-0A5F134A2A75}"/>
              </a:ext>
            </a:extLst>
          </p:cNvPr>
          <p:cNvSpPr txBox="1"/>
          <p:nvPr/>
        </p:nvSpPr>
        <p:spPr>
          <a:xfrm>
            <a:off x="1300480" y="457200"/>
            <a:ext cx="608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Vogelhaus C: Alpenblick </a:t>
            </a:r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E7D23969-4F82-A795-ADCD-2D37C179B6A9}"/>
              </a:ext>
            </a:extLst>
          </p:cNvPr>
          <p:cNvSpPr/>
          <p:nvPr/>
        </p:nvSpPr>
        <p:spPr>
          <a:xfrm rot="2428414">
            <a:off x="6290008" y="2606397"/>
            <a:ext cx="978408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1541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40BB2E4-89FD-8ECB-8CB8-A3599334DE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9" t="38071"/>
          <a:stretch/>
        </p:blipFill>
        <p:spPr>
          <a:xfrm>
            <a:off x="152401" y="2008693"/>
            <a:ext cx="11947902" cy="4107627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4716FDA-8E54-3AF9-5633-F20BD42CD094}"/>
              </a:ext>
            </a:extLst>
          </p:cNvPr>
          <p:cNvSpPr txBox="1"/>
          <p:nvPr/>
        </p:nvSpPr>
        <p:spPr>
          <a:xfrm>
            <a:off x="1300480" y="457200"/>
            <a:ext cx="608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Vogelhaus D: Blankenese </a:t>
            </a:r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E24447B8-A463-0829-2805-0F595FE7CFD4}"/>
              </a:ext>
            </a:extLst>
          </p:cNvPr>
          <p:cNvSpPr/>
          <p:nvPr/>
        </p:nvSpPr>
        <p:spPr>
          <a:xfrm rot="2428414">
            <a:off x="7891780" y="1622425"/>
            <a:ext cx="978408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2074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BD2F9CF-1250-4746-5FEB-BFA228825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203" y="106203"/>
            <a:ext cx="6645593" cy="66455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7331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18AFD13-FDB2-1DAE-1CF2-F9352CC92803}"/>
              </a:ext>
            </a:extLst>
          </p:cNvPr>
          <p:cNvGrpSpPr/>
          <p:nvPr/>
        </p:nvGrpSpPr>
        <p:grpSpPr>
          <a:xfrm>
            <a:off x="1273237" y="127722"/>
            <a:ext cx="9752318" cy="6602555"/>
            <a:chOff x="345649" y="224672"/>
            <a:chExt cx="9110406" cy="6408656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41FA1AA9-D5C8-1017-F875-277F8888FB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53" t="11907" r="18866" b="8609"/>
            <a:stretch/>
          </p:blipFill>
          <p:spPr>
            <a:xfrm>
              <a:off x="345649" y="224672"/>
              <a:ext cx="6489007" cy="6408656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848868A2-F67C-F6A9-FEA0-B69EE86AE4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681" t="11907" r="127" b="8609"/>
            <a:stretch/>
          </p:blipFill>
          <p:spPr>
            <a:xfrm>
              <a:off x="6834657" y="224672"/>
              <a:ext cx="2621398" cy="6408656"/>
            </a:xfrm>
            <a:prstGeom prst="rect">
              <a:avLst/>
            </a:prstGeom>
          </p:spPr>
        </p:pic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DBD862E6-C534-530E-5F7E-6687819A4950}"/>
              </a:ext>
            </a:extLst>
          </p:cNvPr>
          <p:cNvGrpSpPr/>
          <p:nvPr/>
        </p:nvGrpSpPr>
        <p:grpSpPr>
          <a:xfrm>
            <a:off x="1273235" y="127722"/>
            <a:ext cx="9752319" cy="6602555"/>
            <a:chOff x="1780707" y="97412"/>
            <a:chExt cx="8873218" cy="6395707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CD2D7613-562B-A5FE-B833-0976ACEB90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43" t="11185" r="18370" b="9536"/>
            <a:stretch/>
          </p:blipFill>
          <p:spPr>
            <a:xfrm>
              <a:off x="1780707" y="97412"/>
              <a:ext cx="6408109" cy="6395707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F2C78E16-EF66-6D70-0920-BB812F201B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239" t="11185" r="302" b="9536"/>
            <a:stretch/>
          </p:blipFill>
          <p:spPr>
            <a:xfrm>
              <a:off x="8188816" y="97412"/>
              <a:ext cx="2465109" cy="63957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8499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18AFD13-FDB2-1DAE-1CF2-F9352CC92803}"/>
              </a:ext>
            </a:extLst>
          </p:cNvPr>
          <p:cNvGrpSpPr/>
          <p:nvPr/>
        </p:nvGrpSpPr>
        <p:grpSpPr>
          <a:xfrm>
            <a:off x="1273237" y="127722"/>
            <a:ext cx="9752318" cy="6602555"/>
            <a:chOff x="345649" y="224672"/>
            <a:chExt cx="9110406" cy="6408656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41FA1AA9-D5C8-1017-F875-277F8888FB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53" t="11907" r="18866" b="8609"/>
            <a:stretch/>
          </p:blipFill>
          <p:spPr>
            <a:xfrm>
              <a:off x="345649" y="224672"/>
              <a:ext cx="6489007" cy="6408656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848868A2-F67C-F6A9-FEA0-B69EE86AE4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681" t="11907" r="127" b="8609"/>
            <a:stretch/>
          </p:blipFill>
          <p:spPr>
            <a:xfrm>
              <a:off x="6834657" y="224672"/>
              <a:ext cx="2621398" cy="6408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1686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</Words>
  <Application>Microsoft Office PowerPoint</Application>
  <PresentationFormat>Breitbild</PresentationFormat>
  <Paragraphs>21</Paragraphs>
  <Slides>14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</vt:lpstr>
      <vt:lpstr>Vogelhaus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Vogelhaus</dc:title>
  <dc:creator>Paul Pultke</dc:creator>
  <cp:lastModifiedBy>Sabine Wagner</cp:lastModifiedBy>
  <cp:revision>4</cp:revision>
  <dcterms:created xsi:type="dcterms:W3CDTF">2022-05-04T16:44:01Z</dcterms:created>
  <dcterms:modified xsi:type="dcterms:W3CDTF">2022-05-05T14:53:36Z</dcterms:modified>
</cp:coreProperties>
</file>